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9" r:id="rId5"/>
    <p:sldId id="258" r:id="rId6"/>
    <p:sldId id="265" r:id="rId7"/>
    <p:sldId id="266" r:id="rId8"/>
    <p:sldId id="260" r:id="rId9"/>
    <p:sldId id="261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 smtClean="0">
                <a:effectLst/>
              </a:rPr>
              <a:t>前段</a:t>
            </a:r>
            <a:r>
              <a:rPr lang="zh-CN" altLang="en-US" sz="1862" b="0" i="0" u="none" strike="noStrike" baseline="0" dirty="0" smtClean="0">
                <a:effectLst/>
              </a:rPr>
              <a:t>职位</a:t>
            </a:r>
            <a:r>
              <a:rPr lang="zh-CN" altLang="en-US" sz="1862" b="0" i="0" u="none" strike="noStrike" baseline="0" dirty="0" smtClean="0">
                <a:effectLst/>
              </a:rPr>
              <a:t>平均工资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比例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工作表1!$A$2:$A$8</c:f>
              <c:strCache>
                <c:ptCount val="7"/>
                <c:pt idx="0">
                  <c:v>0-5k</c:v>
                </c:pt>
                <c:pt idx="1">
                  <c:v>5-8k</c:v>
                </c:pt>
                <c:pt idx="2">
                  <c:v>8-10k</c:v>
                </c:pt>
                <c:pt idx="3">
                  <c:v>10-12k</c:v>
                </c:pt>
                <c:pt idx="4">
                  <c:v>12-15k</c:v>
                </c:pt>
                <c:pt idx="5">
                  <c:v>15-20k</c:v>
                </c:pt>
                <c:pt idx="6">
                  <c:v>&gt;20k</c:v>
                </c:pt>
              </c:strCache>
            </c:strRef>
          </c:cat>
          <c:val>
            <c:numRef>
              <c:f>工作表1!$B$2:$B$8</c:f>
              <c:numCache>
                <c:formatCode>0.00%</c:formatCode>
                <c:ptCount val="7"/>
                <c:pt idx="0">
                  <c:v>0.055</c:v>
                </c:pt>
                <c:pt idx="1">
                  <c:v>0.211</c:v>
                </c:pt>
                <c:pt idx="2">
                  <c:v>0.3119</c:v>
                </c:pt>
                <c:pt idx="3">
                  <c:v>0.2018</c:v>
                </c:pt>
                <c:pt idx="4">
                  <c:v>0.1376</c:v>
                </c:pt>
                <c:pt idx="5">
                  <c:v>0.0734</c:v>
                </c:pt>
                <c:pt idx="6">
                  <c:v>0.0092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0206096"/>
        <c:axId val="2070504928"/>
      </c:barChart>
      <c:catAx>
        <c:axId val="207020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0504928"/>
        <c:crosses val="autoZero"/>
        <c:auto val="1"/>
        <c:lblAlgn val="ctr"/>
        <c:lblOffset val="100"/>
        <c:noMultiLvlLbl val="0"/>
      </c:catAx>
      <c:valAx>
        <c:axId val="207050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7020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4212" y="505610"/>
            <a:ext cx="8287666" cy="3141234"/>
          </a:xfrm>
        </p:spPr>
        <p:txBody>
          <a:bodyPr/>
          <a:lstStyle/>
          <a:p>
            <a:r>
              <a:rPr kumimoji="1" lang="zh-CN" altLang="en-US" dirty="0" smtClean="0"/>
              <a:t>欢迎来到</a:t>
            </a:r>
            <a:r>
              <a:rPr kumimoji="1" lang="en-US" altLang="zh-CN" dirty="0" smtClean="0">
                <a:latin typeface="STZhongsong" charset="0"/>
                <a:ea typeface="STZhongsong" charset="0"/>
                <a:cs typeface="STZhongsong" charset="0"/>
              </a:rPr>
              <a:t>JAVASCRIPT</a:t>
            </a:r>
            <a:r>
              <a:rPr kumimoji="1" lang="zh-CN" altLang="en-US" dirty="0" smtClean="0">
                <a:latin typeface="STZhongsong" charset="0"/>
                <a:ea typeface="STZhongsong" charset="0"/>
                <a:cs typeface="STZhongsong" charset="0"/>
              </a:rPr>
              <a:t/>
            </a:r>
            <a:br>
              <a:rPr kumimoji="1" lang="zh-CN" altLang="en-US" dirty="0" smtClean="0">
                <a:latin typeface="STZhongsong" charset="0"/>
                <a:ea typeface="STZhongsong" charset="0"/>
                <a:cs typeface="STZhongsong" charset="0"/>
              </a:rPr>
            </a:br>
            <a:r>
              <a:rPr kumimoji="1" lang="zh-CN" altLang="en-US" dirty="0" smtClean="0"/>
              <a:t>的世界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领路人：沈博然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17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847" y="5232158"/>
            <a:ext cx="8534400" cy="1507067"/>
          </a:xfrm>
        </p:spPr>
        <p:txBody>
          <a:bodyPr/>
          <a:lstStyle/>
          <a:p>
            <a:r>
              <a:rPr kumimoji="1" lang="en-US" altLang="zh-CN" dirty="0" err="1" smtClean="0"/>
              <a:t>Javascript</a:t>
            </a:r>
            <a:r>
              <a:rPr kumimoji="1" lang="zh-CN" altLang="en-US" dirty="0" smtClean="0"/>
              <a:t>学习装备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3" y="276117"/>
            <a:ext cx="1781244" cy="1046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5" y="1805167"/>
            <a:ext cx="1117218" cy="10429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506" y="3611319"/>
            <a:ext cx="1117191" cy="10993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506" y="1925331"/>
            <a:ext cx="1112979" cy="9849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505" y="271124"/>
            <a:ext cx="1112979" cy="9865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471" y="1182561"/>
            <a:ext cx="1968499" cy="12505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1770" y="2871333"/>
            <a:ext cx="1231900" cy="1435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005" y="3458008"/>
            <a:ext cx="1173583" cy="94195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1563" y="48771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基本装备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089978" y="46441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高级装备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215354" y="50738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进阶装备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84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871" y="1730685"/>
            <a:ext cx="8534400" cy="1507067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/>
              <a:t>开始我们的</a:t>
            </a:r>
            <a:r>
              <a:rPr kumimoji="1" lang="en-US" altLang="zh-CN" dirty="0" err="1" smtClean="0"/>
              <a:t>javascript</a:t>
            </a:r>
            <a:r>
              <a:rPr kumimoji="1" lang="zh-CN" altLang="en-US" dirty="0" smtClean="0"/>
              <a:t>之旅</a:t>
            </a:r>
            <a:br>
              <a:rPr kumimoji="1" lang="zh-CN" altLang="en-US" dirty="0" smtClean="0"/>
            </a:br>
            <a:r>
              <a:rPr kumimoji="1" lang="zh-CN" altLang="en-US" dirty="0"/>
              <a:t/>
            </a:r>
            <a:br>
              <a:rPr kumimoji="1" lang="zh-CN" altLang="en-US" dirty="0"/>
            </a:br>
            <a:r>
              <a:rPr kumimoji="1" lang="zh-CN" altLang="en-US" dirty="0" smtClean="0"/>
              <a:t>输出一句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world</a:t>
            </a:r>
            <a:r>
              <a:rPr kumimoji="1" lang="zh-CN" altLang="en-US" dirty="0" smtClean="0"/>
              <a:t>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43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b="1" dirty="0" err="1"/>
              <a:t>JavaScript</a:t>
            </a:r>
            <a:r>
              <a:rPr lang="nl-NL" altLang="zh-CN" b="1" dirty="0"/>
              <a:t> </a:t>
            </a:r>
            <a:r>
              <a:rPr lang="zh-CN" altLang="en-US" b="1" dirty="0" smtClean="0"/>
              <a:t>是什么？</a:t>
            </a:r>
            <a:endParaRPr lang="nl-NL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JavaScript </a:t>
            </a:r>
            <a:r>
              <a:rPr lang="zh-CN" altLang="en-US" sz="2800" dirty="0"/>
              <a:t>是 </a:t>
            </a:r>
            <a:r>
              <a:rPr lang="en-US" altLang="zh-CN" sz="2800" dirty="0"/>
              <a:t>Web </a:t>
            </a:r>
            <a:r>
              <a:rPr lang="zh-CN" altLang="en-US" sz="2800" dirty="0"/>
              <a:t>的编程语言。</a:t>
            </a:r>
          </a:p>
          <a:p>
            <a:r>
              <a:rPr lang="zh-CN" altLang="en-US" sz="2800" dirty="0"/>
              <a:t>所有现代的 </a:t>
            </a:r>
            <a:r>
              <a:rPr lang="en-US" altLang="zh-CN" sz="2800" dirty="0"/>
              <a:t>HTML </a:t>
            </a:r>
            <a:r>
              <a:rPr lang="zh-CN" altLang="en-US" sz="2800" dirty="0"/>
              <a:t>页面都使用 </a:t>
            </a:r>
            <a:r>
              <a:rPr lang="en-US" altLang="zh-CN" sz="2800" dirty="0"/>
              <a:t>JavaScript</a:t>
            </a:r>
            <a:r>
              <a:rPr lang="zh-CN" altLang="en-US" sz="2800" dirty="0"/>
              <a:t>。</a:t>
            </a:r>
          </a:p>
          <a:p>
            <a:r>
              <a:rPr lang="en-US" altLang="zh-CN" sz="2800" dirty="0"/>
              <a:t>JavaScript </a:t>
            </a:r>
            <a:r>
              <a:rPr lang="zh-CN" altLang="en-US" sz="2800" dirty="0"/>
              <a:t>非常容易学。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221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26292" y="131922"/>
            <a:ext cx="8534400" cy="1507067"/>
          </a:xfrm>
        </p:spPr>
        <p:txBody>
          <a:bodyPr/>
          <a:lstStyle/>
          <a:p>
            <a:r>
              <a:rPr kumimoji="1" lang="zh-CN" altLang="en-US" dirty="0" smtClean="0"/>
              <a:t>主流计算机语言发展史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11" y="508439"/>
            <a:ext cx="6563981" cy="54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6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6447" y="802837"/>
            <a:ext cx="8534400" cy="1507067"/>
          </a:xfrm>
        </p:spPr>
        <p:txBody>
          <a:bodyPr/>
          <a:lstStyle/>
          <a:p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最受欢迎的语言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50" y="484092"/>
            <a:ext cx="5641662" cy="60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9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1588" y="5040771"/>
            <a:ext cx="11370423" cy="1507067"/>
          </a:xfrm>
        </p:spPr>
        <p:txBody>
          <a:bodyPr/>
          <a:lstStyle/>
          <a:p>
            <a:r>
              <a:rPr kumimoji="1" lang="zh-CN" altLang="en-US" dirty="0" smtClean="0"/>
              <a:t>计算机语言排名第七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截止时间</a:t>
            </a:r>
            <a:r>
              <a:rPr kumimoji="1" lang="en-US" altLang="zh-CN" dirty="0" smtClean="0"/>
              <a:t>:2016.7)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1" y="150506"/>
            <a:ext cx="8204295" cy="51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0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前段工程师就业前景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37" y="484319"/>
            <a:ext cx="3615356" cy="3022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728" y="484319"/>
            <a:ext cx="3205376" cy="30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4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微信小程序基于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语言开发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1845" y="330797"/>
            <a:ext cx="5154423" cy="42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2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前段攻城狮平均薪资￥</a:t>
            </a:r>
            <a:r>
              <a:rPr kumimoji="1" lang="en-US" altLang="zh-CN" dirty="0" smtClean="0"/>
              <a:t>9468</a:t>
            </a:r>
            <a:r>
              <a:rPr kumimoji="1" lang="zh-CN" altLang="en-US" dirty="0" smtClean="0"/>
              <a:t>（税前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统计时间</a:t>
            </a:r>
            <a:r>
              <a:rPr kumimoji="1" lang="en-US" altLang="zh-CN" dirty="0" smtClean="0"/>
              <a:t>:2016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06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/>
            </a:r>
            <a:br>
              <a:rPr kumimoji="1" lang="zh-CN" altLang="en-US" dirty="0" smtClean="0"/>
            </a:b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416592"/>
              </p:ext>
            </p:extLst>
          </p:nvPr>
        </p:nvGraphicFramePr>
        <p:xfrm>
          <a:off x="684212" y="685800"/>
          <a:ext cx="10622075" cy="361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6890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javascript</a:t>
            </a:r>
            <a:r>
              <a:rPr kumimoji="1" lang="zh-CN" altLang="en-US" dirty="0" smtClean="0"/>
              <a:t> 到底是什么关系？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685800"/>
            <a:ext cx="11507788" cy="4007224"/>
          </a:xfrm>
        </p:spPr>
        <p:txBody>
          <a:bodyPr>
            <a:normAutofit/>
          </a:bodyPr>
          <a:lstStyle/>
          <a:p>
            <a:r>
              <a:rPr lang="zh-CN" altLang="en-US" dirty="0"/>
              <a:t>首先，这两个家伙没有任何的血缘</a:t>
            </a:r>
            <a:r>
              <a:rPr lang="zh-CN" altLang="en-US" dirty="0" smtClean="0"/>
              <a:t>关系</a:t>
            </a:r>
            <a:r>
              <a:rPr lang="zh-CN" altLang="en-US" dirty="0"/>
              <a:t>。</a:t>
            </a:r>
            <a:endParaRPr lang="zh-CN" altLang="en-US" dirty="0" smtClean="0"/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是一种可以撰写跨平台应用软件的面向对象的程序设计语言，而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是一种直译式脚本语言，</a:t>
            </a:r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执行</a:t>
            </a:r>
            <a:r>
              <a:rPr lang="zh-CN" altLang="en-US" dirty="0"/>
              <a:t>之前，必须经过编译，通过相应平台上的解释器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javaScript</a:t>
            </a:r>
            <a:r>
              <a:rPr lang="zh-CN" altLang="en-US" dirty="0"/>
              <a:t>是一种解释性编程语言，其源代码在发往客户执行之前不需经过编译，而是将文本格式的字符代码发送给客户编由浏览器解释执行</a:t>
            </a:r>
            <a:r>
              <a:rPr lang="zh-CN" altLang="en-US" dirty="0" smtClean="0"/>
              <a:t>。</a:t>
            </a:r>
          </a:p>
          <a:p>
            <a:r>
              <a:rPr lang="en-US" altLang="zh-CN" dirty="0"/>
              <a:t>java</a:t>
            </a:r>
            <a:r>
              <a:rPr lang="zh-CN" altLang="en-US" dirty="0"/>
              <a:t>广泛应用于个人</a:t>
            </a:r>
            <a:r>
              <a:rPr lang="en-US" altLang="zh-CN" dirty="0"/>
              <a:t>PC</a:t>
            </a:r>
            <a:r>
              <a:rPr lang="zh-CN" altLang="en-US" dirty="0"/>
              <a:t>、数据中心、游戏控制台、科学超级计算机、移动电话和互联网等，而</a:t>
            </a:r>
            <a:r>
              <a:rPr lang="en-US" altLang="zh-CN" dirty="0" err="1"/>
              <a:t>Javascript</a:t>
            </a:r>
            <a:r>
              <a:rPr lang="zh-CN" altLang="en-US" dirty="0"/>
              <a:t>的</a:t>
            </a:r>
            <a:r>
              <a:rPr lang="zh-CN" altLang="en-US" dirty="0" smtClean="0"/>
              <a:t>用途只限于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网页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903519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切片</Template>
  <TotalTime>1496</TotalTime>
  <Words>226</Words>
  <Application>Microsoft Macintosh PowerPoint</Application>
  <PresentationFormat>宽屏</PresentationFormat>
  <Paragraphs>23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Century Gothic</vt:lpstr>
      <vt:lpstr>STZhongsong</vt:lpstr>
      <vt:lpstr>Wingdings 3</vt:lpstr>
      <vt:lpstr>幼圆</vt:lpstr>
      <vt:lpstr>切片</vt:lpstr>
      <vt:lpstr>欢迎来到JAVASCRIPT 的世界</vt:lpstr>
      <vt:lpstr>JavaScript 是什么？</vt:lpstr>
      <vt:lpstr>主流计算机语言发展史</vt:lpstr>
      <vt:lpstr>GITHUB最受欢迎的语言</vt:lpstr>
      <vt:lpstr>计算机语言排名第七(截止时间:2016.7)</vt:lpstr>
      <vt:lpstr>前段工程师就业前景</vt:lpstr>
      <vt:lpstr>微信小程序基于JS语言开发</vt:lpstr>
      <vt:lpstr>前段攻城狮平均薪资￥9468（税前）(统计时间:2016年06月) </vt:lpstr>
      <vt:lpstr>JAVA和javascript 到底是什么关系？</vt:lpstr>
      <vt:lpstr>Javascript学习装备</vt:lpstr>
      <vt:lpstr>开始我们的javascript之旅  输出一句hello world！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欢迎来到JAVASCRIPT 的世界</dc:title>
  <dc:creator>Microsoft Office 用户</dc:creator>
  <cp:lastModifiedBy>Microsoft Office 用户</cp:lastModifiedBy>
  <cp:revision>10</cp:revision>
  <dcterms:created xsi:type="dcterms:W3CDTF">2016-09-22T16:05:22Z</dcterms:created>
  <dcterms:modified xsi:type="dcterms:W3CDTF">2016-09-23T17:14:20Z</dcterms:modified>
</cp:coreProperties>
</file>